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5"/>
  </p:notesMasterIdLst>
  <p:sldIdLst>
    <p:sldId id="301" r:id="rId4"/>
    <p:sldId id="257" r:id="rId5"/>
    <p:sldId id="290" r:id="rId6"/>
    <p:sldId id="258" r:id="rId7"/>
    <p:sldId id="264" r:id="rId8"/>
    <p:sldId id="259" r:id="rId9"/>
    <p:sldId id="307" r:id="rId10"/>
    <p:sldId id="308" r:id="rId11"/>
    <p:sldId id="309" r:id="rId12"/>
    <p:sldId id="282" r:id="rId13"/>
    <p:sldId id="265" r:id="rId14"/>
  </p:sldIdLst>
  <p:sldSz cx="18288000" cy="10288588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3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53" d="100"/>
          <a:sy n="53" d="100"/>
        </p:scale>
        <p:origin x="96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DA4E1-C2B3-6AD4-9CCC-57A280A69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55C00E38-8C06-96F3-886F-8AC2109FB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642399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Design Go programs using slices</a:t>
            </a:r>
          </a:p>
          <a:p>
            <a:r>
              <a:rPr lang="en-US" dirty="0"/>
              <a:t>Perform operations in Go </a:t>
            </a:r>
            <a:r>
              <a:rPr lang="en-US"/>
              <a:t>using slices</a:t>
            </a:r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2: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Core Go Concepts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Data Types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3. Arrays and Slices</a:t>
            </a:r>
            <a:endParaRPr lang="en-IN" sz="2550" b="1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9" y="6205940"/>
            <a:ext cx="6493331" cy="84201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192199" y="638745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4. </a:t>
            </a:r>
            <a:r>
              <a:rPr lang="en-US" sz="2550" dirty="0">
                <a:solidFill>
                  <a:schemeClr val="bg1"/>
                </a:solidFill>
                <a:sym typeface="+mn-ea"/>
              </a:rPr>
              <a:t>Go Maps and Functions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</a:t>
            </a:r>
            <a:r>
              <a:rPr lang="en-US" sz="2550" dirty="0">
                <a:solidFill>
                  <a:schemeClr val="bg1"/>
                </a:solidFill>
                <a:latin typeface="Roboto" panose="02000000000000000000" pitchFamily="2" charset="0"/>
              </a:rPr>
              <a:t> </a:t>
            </a:r>
            <a:r>
              <a:rPr lang="en-US" sz="2550" dirty="0">
                <a:solidFill>
                  <a:schemeClr val="bg1"/>
                </a:solidFill>
              </a:rPr>
              <a:t>Go Scope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Slices Examples</a:t>
            </a:r>
          </a:p>
          <a:p>
            <a:pPr lvl="1"/>
            <a:r>
              <a:rPr lang="en-US" dirty="0"/>
              <a:t>Slice Literal Demonstration</a:t>
            </a:r>
          </a:p>
          <a:p>
            <a:pPr lvl="1"/>
            <a:r>
              <a:rPr lang="en-US" dirty="0"/>
              <a:t>Slices Using Arrays Demonstration</a:t>
            </a:r>
          </a:p>
          <a:p>
            <a:pPr lvl="1"/>
            <a:r>
              <a:rPr lang="en-US" dirty="0"/>
              <a:t>Slices Using Make() Demonstration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marL="179705" indent="0">
              <a:buNone/>
            </a:pPr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Design Go programs using slices</a:t>
            </a:r>
          </a:p>
          <a:p>
            <a:r>
              <a:rPr lang="en-US" dirty="0"/>
              <a:t>Perform operations using slices in Go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Slices Examples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Slice Literals Demonstration 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8" y="3406782"/>
            <a:ext cx="10421258" cy="614361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var my_slice_1 = []string{"Hello", "Dear", "Learners"}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("My Slice 1:", my_slice_1)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my_slice_2 := []int{2, 54, 76, 57, 32, 14, 40}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("My Slice 2:", my_slice_2)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074400" y="3485883"/>
            <a:ext cx="6313711" cy="197148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 Slice 1: [Hello Dear Learners]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 Slice 2: [2 54 76 57 32 14 40]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4198256" y="2977962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303466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34B3B29-EBB3-722D-2F5A-02DEF64C099E}"/>
              </a:ext>
            </a:extLst>
          </p:cNvPr>
          <p:cNvSpPr/>
          <p:nvPr/>
        </p:nvSpPr>
        <p:spPr bwMode="auto">
          <a:xfrm>
            <a:off x="2554514" y="1896365"/>
            <a:ext cx="10769599" cy="83232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example represents initializing and creating slices using Slice Literals.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9305388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Slices Using Arrays Demonstration 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8" y="2477426"/>
            <a:ext cx="10421258" cy="718994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arr := [3]string{"Hello", "dear", "learners"}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var my_slice_1 = arr[1:2]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my_slice_2 := arr[0:]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my_slice_3 := arr[:2]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("My Array: ", arr)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("My Slice 1: ", my_slice_1)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("My Slice 2: ", my_slice_2)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fmt.Println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("My Slice 3: ", my_slice_3) 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074400" y="3485882"/>
            <a:ext cx="6606381" cy="320520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 Array:  [Hello dear learners]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 Slice 1:  [dear]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 Slice 2:  [Hello dear learners]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My Slice 3:  [Hello dear]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6909554" y="2477426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303466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34B3B29-EBB3-722D-2F5A-02DEF64C099E}"/>
              </a:ext>
            </a:extLst>
          </p:cNvPr>
          <p:cNvSpPr/>
          <p:nvPr/>
        </p:nvSpPr>
        <p:spPr bwMode="auto">
          <a:xfrm>
            <a:off x="4216186" y="1671187"/>
            <a:ext cx="10880379" cy="61413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example represents initializing and creating slices using Arrays.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40215101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Slices Using Make() Demonstration </a:t>
            </a:r>
          </a:p>
        </p:txBody>
      </p:sp>
      <p:sp>
        <p:nvSpPr>
          <p:cNvPr id="3" name="Rectangle: Rounded Corners 2"/>
          <p:cNvSpPr/>
          <p:nvPr/>
        </p:nvSpPr>
        <p:spPr bwMode="auto">
          <a:xfrm>
            <a:off x="435428" y="2549142"/>
            <a:ext cx="10421258" cy="718994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var my_slice_1 = make([]int, 4, 7)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("Slice 1 = %v, \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nlength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%d, \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ncapacity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%d\n", my_slice_1,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len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(my_slice_1), cap(my_slice_1))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var my_slice_2 = make([]int, 7)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	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("Slice 2 = %v, \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nlength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%d, \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ncapacity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= %d\n", my_slice_2,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len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(my_slice_2), cap(my_slice_2))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/>
          <p:cNvSpPr/>
          <p:nvPr/>
        </p:nvSpPr>
        <p:spPr bwMode="auto">
          <a:xfrm>
            <a:off x="11074400" y="3485882"/>
            <a:ext cx="6606381" cy="429377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Slice 1 = [0 0 0 0],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length = 4,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capacity = 7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Slice 2 = [0 0 0 0 0 0 0],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length = 7,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capacity = 7</a:t>
            </a:r>
          </a:p>
        </p:txBody>
      </p:sp>
      <p:sp>
        <p:nvSpPr>
          <p:cNvPr id="6" name="Rectangle: Rounded Corners 5"/>
          <p:cNvSpPr/>
          <p:nvPr/>
        </p:nvSpPr>
        <p:spPr bwMode="auto">
          <a:xfrm>
            <a:off x="6927483" y="2562266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7" name="Rectangle: Rounded Corners 6"/>
          <p:cNvSpPr/>
          <p:nvPr/>
        </p:nvSpPr>
        <p:spPr bwMode="auto">
          <a:xfrm>
            <a:off x="12930957" y="3034667"/>
            <a:ext cx="3044369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34B3B29-EBB3-722D-2F5A-02DEF64C099E}"/>
              </a:ext>
            </a:extLst>
          </p:cNvPr>
          <p:cNvSpPr/>
          <p:nvPr/>
        </p:nvSpPr>
        <p:spPr bwMode="auto">
          <a:xfrm>
            <a:off x="4198256" y="1574750"/>
            <a:ext cx="10769599" cy="83232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example represents initializing and creating slices using Arrays.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7799100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6278</TotalTime>
  <Words>579</Words>
  <Application>Microsoft Office PowerPoint</Application>
  <PresentationFormat>Custom</PresentationFormat>
  <Paragraphs>76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Calibri</vt:lpstr>
      <vt:lpstr>Consolas</vt:lpstr>
      <vt:lpstr>Roboto</vt:lpstr>
      <vt:lpstr>Arial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Slices Examples</vt:lpstr>
      <vt:lpstr>Slice Literals Demonstration </vt:lpstr>
      <vt:lpstr>Slices Using Arrays Demonstration </vt:lpstr>
      <vt:lpstr>Slices Using Make() Demonstration 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73</cp:revision>
  <dcterms:created xsi:type="dcterms:W3CDTF">2023-08-03T08:03:00Z</dcterms:created>
  <dcterms:modified xsi:type="dcterms:W3CDTF">2023-10-25T18:04:23Z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